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>
      <p:cViewPr varScale="1">
        <p:scale>
          <a:sx n="87" d="100"/>
          <a:sy n="87" d="100"/>
        </p:scale>
        <p:origin x="296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BEE3-C87E-4830-8582-01B6B01A0C93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3E5FC-7257-4116-A14A-2019648170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BEE3-C87E-4830-8582-01B6B01A0C93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3E5FC-7257-4116-A14A-2019648170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BEE3-C87E-4830-8582-01B6B01A0C93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3E5FC-7257-4116-A14A-2019648170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BEE3-C87E-4830-8582-01B6B01A0C93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3E5FC-7257-4116-A14A-2019648170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BEE3-C87E-4830-8582-01B6B01A0C93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3E5FC-7257-4116-A14A-2019648170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BEE3-C87E-4830-8582-01B6B01A0C93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3E5FC-7257-4116-A14A-2019648170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BEE3-C87E-4830-8582-01B6B01A0C93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3E5FC-7257-4116-A14A-2019648170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BEE3-C87E-4830-8582-01B6B01A0C93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3E5FC-7257-4116-A14A-2019648170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BEE3-C87E-4830-8582-01B6B01A0C93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3E5FC-7257-4116-A14A-2019648170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BEE3-C87E-4830-8582-01B6B01A0C93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3E5FC-7257-4116-A14A-2019648170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BEE3-C87E-4830-8582-01B6B01A0C93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3E5FC-7257-4116-A14A-2019648170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4BEE3-C87E-4830-8582-01B6B01A0C93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3E5FC-7257-4116-A14A-2019648170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2400" y="2138240"/>
            <a:ext cx="6553200" cy="6447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00" u="sng" dirty="0">
              <a:latin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00" u="sng" dirty="0">
              <a:latin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00" u="sng" dirty="0">
              <a:latin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00" u="sng" dirty="0">
              <a:latin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u="sng" dirty="0">
              <a:latin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u="sng" dirty="0">
                <a:latin typeface="Arial" pitchFamily="34" charset="0"/>
              </a:rPr>
              <a:t>RWJMS and the Division of Mental Health and Addiction Services </a:t>
            </a:r>
            <a:endParaRPr lang="en-US" u="sng" dirty="0">
              <a:latin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u="sng" dirty="0">
                <a:latin typeface="Arial" pitchFamily="34" charset="0"/>
              </a:rPr>
              <a:t>have partnered together to offer the following </a:t>
            </a:r>
            <a:r>
              <a:rPr lang="en-US" sz="1600" b="1" u="sng" dirty="0">
                <a:latin typeface="Arial" pitchFamily="34" charset="0"/>
              </a:rPr>
              <a:t>FREE</a:t>
            </a:r>
            <a:r>
              <a:rPr kumimoji="0" lang="en-US" sz="1600" b="0" i="0" u="sng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activities and services</a:t>
            </a:r>
            <a:r>
              <a:rPr kumimoji="0" lang="en-US" sz="1600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:</a:t>
            </a:r>
            <a:endParaRPr lang="en-US" sz="1050" u="sng" dirty="0">
              <a:latin typeface="Arial" pitchFamily="34" charset="0"/>
            </a:endParaRPr>
          </a:p>
          <a:p>
            <a:r>
              <a:rPr lang="en-US" sz="1400" b="1" dirty="0">
                <a:solidFill>
                  <a:srgbClr val="FF0000"/>
                </a:solidFill>
                <a:latin typeface="Arial" pitchFamily="34" charset="0"/>
              </a:rPr>
              <a:t>Online Trainings</a:t>
            </a:r>
          </a:p>
          <a:p>
            <a:r>
              <a:rPr lang="en-US" sz="1400" b="1" i="1" dirty="0">
                <a:latin typeface="Arial" pitchFamily="34" charset="0"/>
              </a:rPr>
              <a:t>Due to recent restrictions, in-person Naloxone training is now transitioned to online via </a:t>
            </a:r>
            <a:r>
              <a:rPr lang="en-US" sz="1400" b="1" i="1" u="sng" dirty="0">
                <a:latin typeface="Arial" pitchFamily="34" charset="0"/>
              </a:rPr>
              <a:t>WEBEX</a:t>
            </a:r>
            <a:r>
              <a:rPr lang="en-US" sz="1400" b="1" i="1" dirty="0">
                <a:latin typeface="Arial" pitchFamily="34" charset="0"/>
              </a:rPr>
              <a:t>. Sit for the live presentation from home by clicking a link and after the WebEx, the kits will be shipped out via UPS.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FF0000"/>
                </a:solidFill>
                <a:latin typeface="Arial" pitchFamily="34" charset="0"/>
              </a:rPr>
              <a:t>Distribution of FREE naloxone kits </a:t>
            </a:r>
            <a:r>
              <a:rPr lang="en-US" sz="1400" dirty="0">
                <a:latin typeface="Arial" pitchFamily="34" charset="0"/>
              </a:rPr>
              <a:t>for training attendees, including family members, friends, professionals and individuals who are at risk or could be in the presence of someone who is at risk for an overdose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FF0000"/>
                </a:solidFill>
                <a:latin typeface="Arial" pitchFamily="34" charset="0"/>
              </a:rPr>
              <a:t>Trainings </a:t>
            </a:r>
            <a:r>
              <a:rPr lang="en-US" sz="1400" dirty="0">
                <a:latin typeface="Arial" pitchFamily="34" charset="0"/>
              </a:rPr>
              <a:t>of overdose death prevention strategies including the appropriate administration of naloxone and rescue breathing</a:t>
            </a:r>
          </a:p>
          <a:p>
            <a:pPr marL="228600" indent="-114300"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FF0000"/>
              </a:solidFill>
              <a:latin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FF0000"/>
                </a:solidFill>
                <a:latin typeface="Arial" pitchFamily="34" charset="0"/>
              </a:rPr>
              <a:t>Able</a:t>
            </a:r>
            <a:r>
              <a:rPr lang="en-US" sz="1400" b="1" dirty="0"/>
              <a:t> </a:t>
            </a:r>
            <a:r>
              <a:rPr lang="en-US" sz="1400" dirty="0">
                <a:latin typeface="Arial" pitchFamily="34" charset="0"/>
              </a:rPr>
              <a:t>to schedule trainings on short notice to prevent opioid overdoses in communities most in </a:t>
            </a:r>
            <a:r>
              <a:rPr lang="en-US" sz="1400" dirty="0" smtClean="0">
                <a:latin typeface="Arial" pitchFamily="34" charset="0"/>
              </a:rPr>
              <a:t>need</a:t>
            </a:r>
            <a:r>
              <a:rPr lang="en-US" sz="1600" dirty="0" smtClean="0">
                <a:latin typeface="Arial" pitchFamily="34" charset="0"/>
              </a:rPr>
              <a:t> </a:t>
            </a:r>
            <a:endParaRPr lang="en-US" sz="1600" dirty="0"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MONDAY JULY 12</a:t>
            </a:r>
            <a:r>
              <a:rPr lang="en-US" sz="1700" u="sng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, 2021 @12:30pm </a:t>
            </a:r>
            <a:endParaRPr lang="en-US" sz="17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Arial" pitchFamily="34" charset="0"/>
              </a:rPr>
              <a:t>If you have any questions regarding any of these services, contact: </a:t>
            </a:r>
            <a:endParaRPr lang="en-US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solidFill>
                  <a:srgbClr val="FF0000"/>
                </a:solidFill>
                <a:latin typeface="Arial" pitchFamily="34" charset="0"/>
              </a:rPr>
              <a:t>Woodbridge Township Addiction Services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solidFill>
                  <a:srgbClr val="FF0000"/>
                </a:solidFill>
                <a:latin typeface="Arial" pitchFamily="34" charset="0"/>
              </a:rPr>
              <a:t>732-855-0600 ext. 5020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solidFill>
                  <a:srgbClr val="FF0000"/>
                </a:solidFill>
                <a:latin typeface="Arial" pitchFamily="34" charset="0"/>
              </a:rPr>
              <a:t>Gabriela.Pasternak@twp.woodbridge.nj.us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1" dirty="0">
              <a:solidFill>
                <a:srgbClr val="FF0000"/>
              </a:solidFill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Arial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1905000" cy="547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685800" y="685800"/>
            <a:ext cx="2895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Robert Wood Johnson</a:t>
            </a:r>
          </a:p>
          <a:p>
            <a:r>
              <a:rPr lang="en-US" sz="1600" b="1" dirty="0"/>
              <a:t>Medical School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228600" y="2475510"/>
            <a:ext cx="64008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00"/>
                </a:solidFill>
                <a:latin typeface="Arial" pitchFamily="34" charset="0"/>
              </a:rPr>
              <a:t>FREE</a:t>
            </a:r>
            <a:r>
              <a:rPr lang="en-US" b="1" dirty="0">
                <a:latin typeface="Arial" pitchFamily="34" charset="0"/>
              </a:rPr>
              <a:t> TRAINING via WEBEX and NALOXONE NASAL SPRAY KITS SHIPPED </a:t>
            </a:r>
          </a:p>
        </p:txBody>
      </p:sp>
      <p:sp>
        <p:nvSpPr>
          <p:cNvPr id="7" name="Rectangle 6"/>
          <p:cNvSpPr/>
          <p:nvPr/>
        </p:nvSpPr>
        <p:spPr>
          <a:xfrm>
            <a:off x="4419600" y="304800"/>
            <a:ext cx="2514600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b="1" dirty="0"/>
              <a:t>Division of Addiction Psychiatry</a:t>
            </a:r>
          </a:p>
          <a:p>
            <a:r>
              <a:rPr lang="en-US" sz="1050" dirty="0"/>
              <a:t>317 George Street, Suite 105</a:t>
            </a:r>
          </a:p>
          <a:p>
            <a:r>
              <a:rPr lang="en-US" sz="1050" dirty="0"/>
              <a:t>New Brunswick, NJ 08901</a:t>
            </a:r>
          </a:p>
          <a:p>
            <a:r>
              <a:rPr lang="en-US" sz="1050" dirty="0"/>
              <a:t>732-235-4341 Fax: 732-235-4277</a:t>
            </a:r>
          </a:p>
          <a:p>
            <a:r>
              <a:rPr lang="en-US" sz="1050" dirty="0"/>
              <a:t>http://rwjms.rutgers.edu/addiction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04801" y="1292170"/>
            <a:ext cx="64007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FF0000"/>
                </a:solidFill>
              </a:rPr>
              <a:t>PREVENT OPIOID OVERDOSE, SAVE LIVES</a:t>
            </a:r>
          </a:p>
          <a:p>
            <a:pPr algn="ctr"/>
            <a:r>
              <a:rPr lang="en-US" sz="2400" b="1" dirty="0"/>
              <a:t>In case of overdose, use naloxone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994" y="7632489"/>
            <a:ext cx="914262" cy="95367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1359" y="7587562"/>
            <a:ext cx="900294" cy="9002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5143" y="8447282"/>
            <a:ext cx="2142857" cy="68571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0436" y="8595724"/>
            <a:ext cx="1590476" cy="55238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29174" y="8201775"/>
            <a:ext cx="969404" cy="89483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</TotalTime>
  <Words>212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U.M.D.N.J.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U.M.D.N.J.</dc:creator>
  <cp:lastModifiedBy>PASTERNAK, GABRIELA</cp:lastModifiedBy>
  <cp:revision>115</cp:revision>
  <cp:lastPrinted>2017-07-12T19:59:31Z</cp:lastPrinted>
  <dcterms:created xsi:type="dcterms:W3CDTF">2013-09-04T15:07:32Z</dcterms:created>
  <dcterms:modified xsi:type="dcterms:W3CDTF">2021-06-07T17:32:51Z</dcterms:modified>
</cp:coreProperties>
</file>